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-2472" y="-10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76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5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0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49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61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61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0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4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35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7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629BA-4BE5-4642-BAA6-D12A20D2D968}" type="datetimeFigureOut">
              <a:rPr lang="en-US" smtClean="0"/>
              <a:t>2/24/15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AFEFA-3FD0-4601-B890-D166563AA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2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2613" y="5294931"/>
            <a:ext cx="6079787" cy="13160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40" dirty="0" smtClean="0"/>
              <a:t>Students can celebrate </a:t>
            </a:r>
            <a:r>
              <a:rPr lang="en-US" sz="2640" dirty="0"/>
              <a:t>Dr. Seuss </a:t>
            </a:r>
            <a:r>
              <a:rPr lang="en-US" sz="2640" dirty="0" smtClean="0"/>
              <a:t>Day </a:t>
            </a:r>
            <a:r>
              <a:rPr lang="en-US" sz="2640" dirty="0"/>
              <a:t>with </a:t>
            </a:r>
            <a:r>
              <a:rPr lang="en-US" sz="2640" dirty="0" smtClean="0"/>
              <a:t/>
            </a:r>
            <a:br>
              <a:rPr lang="en-US" sz="2640" dirty="0" smtClean="0"/>
            </a:br>
            <a:r>
              <a:rPr lang="en-US" sz="2640" dirty="0" smtClean="0"/>
              <a:t>a </a:t>
            </a:r>
            <a:r>
              <a:rPr lang="en-US" sz="2640" dirty="0"/>
              <a:t>Seuss inspired breakfast served especially for first grade in the school cafeteria.  </a:t>
            </a:r>
          </a:p>
        </p:txBody>
      </p:sp>
      <p:pic>
        <p:nvPicPr>
          <p:cNvPr id="3074" name="Picture 2" descr="http://images.clipartpanda.com/green-eggs-and-ham-clip-art-dr._seuss_8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7" r="3121" b="1"/>
          <a:stretch/>
        </p:blipFill>
        <p:spPr bwMode="auto">
          <a:xfrm>
            <a:off x="4277181" y="34973"/>
            <a:ext cx="3494187" cy="362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ular Callout 5"/>
          <p:cNvSpPr/>
          <p:nvPr/>
        </p:nvSpPr>
        <p:spPr>
          <a:xfrm>
            <a:off x="476521" y="143094"/>
            <a:ext cx="3262995" cy="884465"/>
          </a:xfrm>
          <a:prstGeom prst="wedgeRoundRectCallout">
            <a:avLst>
              <a:gd name="adj1" fmla="val 75931"/>
              <a:gd name="adj2" fmla="val 68817"/>
              <a:gd name="adj3" fmla="val 1666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0584" tIns="50292" rIns="100584" bIns="5029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980"/>
          </a:p>
        </p:txBody>
      </p:sp>
      <p:sp>
        <p:nvSpPr>
          <p:cNvPr id="7" name="TextBox 6"/>
          <p:cNvSpPr txBox="1"/>
          <p:nvPr/>
        </p:nvSpPr>
        <p:spPr>
          <a:xfrm>
            <a:off x="514836" y="95206"/>
            <a:ext cx="4214951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40" b="1" dirty="0"/>
              <a:t>Do you like </a:t>
            </a:r>
            <a:br>
              <a:rPr lang="en-US" sz="2640" b="1" dirty="0"/>
            </a:br>
            <a:r>
              <a:rPr lang="en-US" sz="2640" b="1" dirty="0"/>
              <a:t>green eggs and ham?</a:t>
            </a:r>
          </a:p>
        </p:txBody>
      </p:sp>
      <p:pic>
        <p:nvPicPr>
          <p:cNvPr id="4100" name="Picture 4" descr="http://www.poppymoon.com/counselorblog/wp-content/uploads/2013/03/sam_i_am-873x102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7665" y="5757127"/>
            <a:ext cx="3771900" cy="4424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ounded Rectangular Callout 10"/>
          <p:cNvSpPr/>
          <p:nvPr/>
        </p:nvSpPr>
        <p:spPr>
          <a:xfrm>
            <a:off x="3057917" y="8604595"/>
            <a:ext cx="4023360" cy="1319868"/>
          </a:xfrm>
          <a:prstGeom prst="wedgeRoundRectCallout">
            <a:avLst>
              <a:gd name="adj1" fmla="val -64319"/>
              <a:gd name="adj2" fmla="val -60325"/>
              <a:gd name="adj3" fmla="val 1666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0584" tIns="50292" rIns="100584" bIns="5029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980"/>
          </a:p>
        </p:txBody>
      </p:sp>
      <p:sp>
        <p:nvSpPr>
          <p:cNvPr id="12" name="TextBox 11"/>
          <p:cNvSpPr txBox="1"/>
          <p:nvPr/>
        </p:nvSpPr>
        <p:spPr>
          <a:xfrm>
            <a:off x="3057917" y="8585845"/>
            <a:ext cx="4432544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40" b="1" dirty="0"/>
              <a:t>Say! </a:t>
            </a:r>
            <a:br>
              <a:rPr lang="en-US" sz="2640" b="1" dirty="0"/>
            </a:br>
            <a:r>
              <a:rPr lang="en-US" sz="2640" b="1" dirty="0"/>
              <a:t>I like green eggs and ham! </a:t>
            </a:r>
            <a:br>
              <a:rPr lang="en-US" sz="2640" b="1" dirty="0"/>
            </a:br>
            <a:r>
              <a:rPr lang="en-US" sz="2640" b="1" dirty="0"/>
              <a:t>I do! I like them, Sam-I-am! 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7421" y="1229068"/>
            <a:ext cx="7699044" cy="2973021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>
                <a:latin typeface="+mn-lt"/>
              </a:rPr>
              <a:t>Students come </a:t>
            </a:r>
            <a:br>
              <a:rPr lang="en-US" sz="4800" b="1" dirty="0" smtClean="0">
                <a:latin typeface="+mn-lt"/>
              </a:rPr>
            </a:br>
            <a:r>
              <a:rPr lang="en-US" sz="4800" b="1" dirty="0" smtClean="0">
                <a:latin typeface="+mn-lt"/>
              </a:rPr>
              <a:t>celebrate Dr</a:t>
            </a:r>
            <a:r>
              <a:rPr lang="en-US" sz="4800" b="1" dirty="0">
                <a:latin typeface="+mn-lt"/>
              </a:rPr>
              <a:t>. Seuss </a:t>
            </a:r>
            <a:r>
              <a:rPr lang="en-US" sz="4800" b="1" dirty="0" smtClean="0">
                <a:latin typeface="+mn-lt"/>
              </a:rPr>
              <a:t>Day </a:t>
            </a:r>
            <a:br>
              <a:rPr lang="en-US" sz="4800" b="1" dirty="0" smtClean="0">
                <a:latin typeface="+mn-lt"/>
              </a:rPr>
            </a:br>
            <a:r>
              <a:rPr lang="en-US" sz="4800" b="1" dirty="0" smtClean="0">
                <a:latin typeface="+mn-lt"/>
              </a:rPr>
              <a:t>on </a:t>
            </a:r>
            <a:r>
              <a:rPr lang="en-US" sz="4800" b="1" dirty="0">
                <a:latin typeface="+mn-lt"/>
              </a:rPr>
              <a:t>Monday, </a:t>
            </a:r>
            <a:r>
              <a:rPr lang="en-US" sz="4800" b="1" dirty="0" smtClean="0">
                <a:latin typeface="+mn-lt"/>
              </a:rPr>
              <a:t>March </a:t>
            </a:r>
            <a:r>
              <a:rPr lang="en-US" sz="4800" b="1" dirty="0">
                <a:latin typeface="+mn-lt"/>
              </a:rPr>
              <a:t>2 </a:t>
            </a:r>
            <a:r>
              <a:rPr lang="en-US" sz="4800" b="1" dirty="0" smtClean="0">
                <a:latin typeface="+mn-lt"/>
              </a:rPr>
              <a:t/>
            </a:r>
            <a:br>
              <a:rPr lang="en-US" sz="4800" b="1" dirty="0" smtClean="0">
                <a:latin typeface="+mn-lt"/>
              </a:rPr>
            </a:br>
            <a:r>
              <a:rPr lang="en-US" sz="4800" b="1" dirty="0" smtClean="0">
                <a:latin typeface="+mn-lt"/>
              </a:rPr>
              <a:t>with </a:t>
            </a:r>
            <a:r>
              <a:rPr lang="en-US" sz="4800" b="1" dirty="0">
                <a:latin typeface="+mn-lt"/>
              </a:rPr>
              <a:t>a breakfast of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 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0" y="3456143"/>
            <a:ext cx="7772400" cy="1944159"/>
          </a:xfrm>
          <a:prstGeom prst="rect">
            <a:avLst/>
          </a:prstGeom>
        </p:spPr>
        <p:txBody>
          <a:bodyPr vert="horz" lIns="100584" tIns="50292" rIns="100584" bIns="50292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vie" panose="04040805050809020602" pitchFamily="82" charset="0"/>
              </a:rPr>
              <a:t>Green Eggs &amp; Ham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62196" y="4843679"/>
            <a:ext cx="7328264" cy="514954"/>
          </a:xfrm>
          <a:prstGeom prst="rect">
            <a:avLst/>
          </a:prstGeom>
        </p:spPr>
        <p:txBody>
          <a:bodyPr vert="horz" lIns="100584" tIns="50292" rIns="100584" bIns="50292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/>
              <a:t>Full menu includes green eggs, ham, fruit, and milk or juice.</a:t>
            </a:r>
            <a:endParaRPr lang="en-US" sz="2200" b="1" i="1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428694" y="6539785"/>
            <a:ext cx="4327771" cy="2060115"/>
          </a:xfrm>
          <a:prstGeom prst="rect">
            <a:avLst/>
          </a:prstGeom>
        </p:spPr>
        <p:txBody>
          <a:bodyPr vert="horz" lIns="100584" tIns="50292" rIns="100584" bIns="50292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40" dirty="0"/>
              <a:t>The cost of the breakfast is $1.25. </a:t>
            </a:r>
            <a:r>
              <a:rPr lang="en-US" sz="2640" i="1" dirty="0"/>
              <a:t>All students can participate </a:t>
            </a:r>
            <a:r>
              <a:rPr lang="en-US" sz="2640" dirty="0"/>
              <a:t>even if they </a:t>
            </a:r>
            <a:br>
              <a:rPr lang="en-US" sz="2640" dirty="0"/>
            </a:br>
            <a:r>
              <a:rPr lang="en-US" sz="2640" dirty="0"/>
              <a:t>do not bring money. </a:t>
            </a:r>
          </a:p>
          <a:p>
            <a:pPr marL="0" indent="0">
              <a:buNone/>
            </a:pPr>
            <a:r>
              <a:rPr lang="en-US" sz="2640" b="1" i="1" dirty="0"/>
              <a:t>Send students hungry!</a:t>
            </a:r>
          </a:p>
          <a:p>
            <a:pPr marL="0" indent="0">
              <a:buNone/>
            </a:pPr>
            <a:endParaRPr lang="en-US" sz="2640" b="1" i="1" dirty="0"/>
          </a:p>
        </p:txBody>
      </p:sp>
    </p:spTree>
    <p:extLst>
      <p:ext uri="{BB962C8B-B14F-4D97-AF65-F5344CB8AC3E}">
        <p14:creationId xmlns:p14="http://schemas.microsoft.com/office/powerpoint/2010/main" val="4271929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50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Lampeter-Strasburg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Zurn</dc:creator>
  <cp:lastModifiedBy>Maribeth  Zurn </cp:lastModifiedBy>
  <cp:revision>2</cp:revision>
  <cp:lastPrinted>2015-02-24T18:34:36Z</cp:lastPrinted>
  <dcterms:created xsi:type="dcterms:W3CDTF">2015-02-24T18:05:59Z</dcterms:created>
  <dcterms:modified xsi:type="dcterms:W3CDTF">2015-02-24T19:16:32Z</dcterms:modified>
</cp:coreProperties>
</file>